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03E89-F999-43D3-B4A4-E4495E8BCEBA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1A27-D6AD-4260-A3E8-C60A59A113E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21444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Реши задачку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00174"/>
            <a:ext cx="6400800" cy="4138626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Пресс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штампует 48 стаканов за 4 минуты. За какое время этот пресс отштампует 72 стакана?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парикмахерской мужская стрижка стоит 400 руб. В июне на эту услугу стала действовать скидка 15%.Сколько рублей составляет скидка?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вагоне поезда 54 места. Две третьих мест уже заняты. Сколько мест в вагоне еще не занято? 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 правильное число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1. Даны </a:t>
            </a:r>
            <a:r>
              <a:rPr lang="ru-RU" dirty="0"/>
              <a:t>числа: 312, 603, 25, 68, 12, 34, 21, 31, 57, 10. Выпишите те из них, которые делятся на 3. </a:t>
            </a:r>
          </a:p>
          <a:p>
            <a:pPr lvl="0"/>
            <a:r>
              <a:rPr lang="ru-RU" dirty="0" smtClean="0"/>
              <a:t>2. Даны </a:t>
            </a:r>
            <a:r>
              <a:rPr lang="ru-RU" dirty="0"/>
              <a:t>числа: 345, 53, 25, 78, 35, 34, 121, 331, 570, 102. Выпишите те из них, которые делятся на 5. </a:t>
            </a:r>
          </a:p>
          <a:p>
            <a:pPr lvl="0"/>
            <a:r>
              <a:rPr lang="ru-RU" smtClean="0"/>
              <a:t>3. Даны </a:t>
            </a:r>
            <a:r>
              <a:rPr lang="ru-RU" dirty="0"/>
              <a:t>числа: 312, 73, 24, 12, 34, 21, 68, 31, 57, 10. Выпишите те из них, которые делятся на 4.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176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Реши задачку </vt:lpstr>
      <vt:lpstr>Выбери правильное число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Реши задачку </dc:title>
  <dc:creator>User</dc:creator>
  <cp:lastModifiedBy>User</cp:lastModifiedBy>
  <cp:revision>1</cp:revision>
  <dcterms:created xsi:type="dcterms:W3CDTF">2017-09-26T16:52:30Z</dcterms:created>
  <dcterms:modified xsi:type="dcterms:W3CDTF">2017-09-26T17:02:18Z</dcterms:modified>
</cp:coreProperties>
</file>